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20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8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1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9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2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96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43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903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99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CD298F9-90E3-14FD-97D4-98F7E72C1F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07411" cy="1079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2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48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889E-4A8B-43B5-8C89-910A0F88B3C3}" type="datetimeFigureOut">
              <a:rPr lang="pt-BR" smtClean="0"/>
              <a:t>07/02/2023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CCD59-5F8E-4463-9854-7677BC11A6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47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786B4E2E-49BA-9152-1EBD-100A8D889C3C}"/>
              </a:ext>
            </a:extLst>
          </p:cNvPr>
          <p:cNvSpPr/>
          <p:nvPr/>
        </p:nvSpPr>
        <p:spPr>
          <a:xfrm>
            <a:off x="6828503" y="3583859"/>
            <a:ext cx="24629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Coloque sua logomarca aqui</a:t>
            </a:r>
          </a:p>
        </p:txBody>
      </p:sp>
    </p:spTree>
    <p:extLst>
      <p:ext uri="{BB962C8B-B14F-4D97-AF65-F5344CB8AC3E}">
        <p14:creationId xmlns:p14="http://schemas.microsoft.com/office/powerpoint/2010/main" val="421407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10D921B-4F09-C78F-A66A-BC911BA54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3" y="886874"/>
            <a:ext cx="9314796" cy="9026013"/>
          </a:xfrm>
        </p:spPr>
        <p:txBody>
          <a:bodyPr>
            <a:noAutofit/>
          </a:bodyPr>
          <a:lstStyle/>
          <a:p>
            <a:r>
              <a:rPr lang="pt-BR" sz="2800" dirty="0"/>
              <a:t>Sugestão de legenda para o post:</a:t>
            </a:r>
            <a:br>
              <a:rPr lang="pt-BR" sz="2800" dirty="0"/>
            </a:br>
            <a:br>
              <a:rPr lang="pt-BR" sz="2800" dirty="0"/>
            </a:br>
            <a:r>
              <a:rPr lang="pt-BR" sz="3600" b="1" dirty="0">
                <a:solidFill>
                  <a:srgbClr val="FF0000"/>
                </a:solidFill>
              </a:rPr>
              <a:t>A/O Nome da Instituição</a:t>
            </a:r>
            <a:r>
              <a:rPr lang="pt-BR" sz="2800" dirty="0"/>
              <a:t> tá no Bloco da Proteção!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O Comitê Nacional de Enfrentamento à Violência Sexual contra Crianças e Adolescentes, Rede ECPAT Brasil e Fórum Nacional de Prevenção e Erradicação do Trabalho Infantil convidam sociedade, governos, prefeituras, conselhos estaduais e municipais, organizações não governamentais, setor privado e todos os atores de proteção a aderirem à Campanha Nacional de Proteção a Crianças e Adolescentes no Carnaval de 2023.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Baixe as peças, divulgue o material e entre no bloco da proteção.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Acesse o site: facabonito.org/carnaval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Realização: @campanhafacabonito@ecpatbrasil e @forum_fnpeti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#FaçaBonito #Infânciasemtrabalho</a:t>
            </a:r>
          </a:p>
        </p:txBody>
      </p:sp>
    </p:spTree>
    <p:extLst>
      <p:ext uri="{BB962C8B-B14F-4D97-AF65-F5344CB8AC3E}">
        <p14:creationId xmlns:p14="http://schemas.microsoft.com/office/powerpoint/2010/main" val="2253749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139</Words>
  <Application>Microsoft Office PowerPoint</Application>
  <PresentationFormat>Personalizar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Sugestão de legenda para o post:  A/O Nome da Instituição tá no Bloco da Proteção!  O Comitê Nacional de Enfrentamento à Violência Sexual contra Crianças e Adolescentes, Rede ECPAT Brasil e Fórum Nacional de Prevenção e Erradicação do Trabalho Infantil convidam sociedade, governos, prefeituras, conselhos estaduais e municipais, organizações não governamentais, setor privado e todos os atores de proteção a aderirem à Campanha Nacional de Proteção a Crianças e Adolescentes no Carnaval de 2023.  Baixe as peças, divulgue o material e entre no bloco da proteção.  Acesse o site: facabonito.org/carnaval  Realização: @campanhafacabonito@ecpatbrasil e @forum_fnpeti  #FaçaBonito #Infânciasemtrabalho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Bárbara Nonato</dc:creator>
  <cp:lastModifiedBy>Bárbara Nonato</cp:lastModifiedBy>
  <cp:revision>2</cp:revision>
  <dcterms:created xsi:type="dcterms:W3CDTF">2023-02-07T15:32:51Z</dcterms:created>
  <dcterms:modified xsi:type="dcterms:W3CDTF">2023-02-07T15:38:39Z</dcterms:modified>
</cp:coreProperties>
</file>