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4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767462"/>
            <a:ext cx="9179799" cy="3759917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5672376"/>
            <a:ext cx="8099822" cy="2607442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8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554968"/>
            <a:ext cx="5467380" cy="7674832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2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719984"/>
            <a:ext cx="3483205" cy="2519945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554968"/>
            <a:ext cx="5467380" cy="7674832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3239929"/>
            <a:ext cx="3483205" cy="6002369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48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1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574987"/>
            <a:ext cx="2328699" cy="9152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574987"/>
            <a:ext cx="6851100" cy="91523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92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2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2692444"/>
            <a:ext cx="9314796" cy="4492401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7227345"/>
            <a:ext cx="9314796" cy="2362447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96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874937"/>
            <a:ext cx="4589899" cy="68523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874937"/>
            <a:ext cx="4589899" cy="68523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43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74990"/>
            <a:ext cx="9314796" cy="208745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2647443"/>
            <a:ext cx="4568805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3944914"/>
            <a:ext cx="4568805" cy="58023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2647443"/>
            <a:ext cx="4591306" cy="1297471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3944914"/>
            <a:ext cx="4591306" cy="58023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03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99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67AF7A6-9CD5-F019-0864-298615214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807411" cy="1080741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152A6F-F73D-1E28-3FD3-DC721DD5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0BE40E-922F-3441-199F-47629D954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15E306-50E0-1E86-9973-A2407FCF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680F27-3F28-B26A-6900-BAF00DAE6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8E77E7-A53E-5508-508E-B5DB8452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0AFD5AB-83DB-3D09-C8DE-E65F740E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15D826-1A2D-6B16-D344-398DB655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F16AB93-2D95-FF08-22B8-0FD33DF3C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889E-4A8B-43B5-8C89-910A0F88B3C3}" type="datetimeFigureOut">
              <a:rPr lang="pt-BR" smtClean="0"/>
              <a:t>21/01/2024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CCD59-5F8E-4463-9854-7677BC11A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47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72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86B4E2E-49BA-9152-1EBD-100A8D889C3C}"/>
              </a:ext>
            </a:extLst>
          </p:cNvPr>
          <p:cNvSpPr/>
          <p:nvPr/>
        </p:nvSpPr>
        <p:spPr>
          <a:xfrm>
            <a:off x="6728490" y="2040810"/>
            <a:ext cx="24629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Coloque sua logomarca aqui</a:t>
            </a:r>
          </a:p>
        </p:txBody>
      </p:sp>
    </p:spTree>
    <p:extLst>
      <p:ext uri="{BB962C8B-B14F-4D97-AF65-F5344CB8AC3E}">
        <p14:creationId xmlns:p14="http://schemas.microsoft.com/office/powerpoint/2010/main" val="421407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57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57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10D921B-4F09-C78F-A66A-BC911BA5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3" y="886874"/>
            <a:ext cx="9314796" cy="9026013"/>
          </a:xfrm>
        </p:spPr>
        <p:txBody>
          <a:bodyPr>
            <a:noAutofit/>
          </a:bodyPr>
          <a:lstStyle/>
          <a:p>
            <a:r>
              <a:rPr lang="pt-BR" sz="2800" dirty="0"/>
              <a:t>Sugestão de legenda para o post carrossel:</a:t>
            </a:r>
            <a:br>
              <a:rPr lang="pt-BR" sz="2800" dirty="0"/>
            </a:br>
            <a:br>
              <a:rPr lang="pt-BR" sz="2800" dirty="0"/>
            </a:br>
            <a:r>
              <a:rPr lang="pt-BR" sz="3600" b="1" dirty="0">
                <a:solidFill>
                  <a:srgbClr val="FF0000"/>
                </a:solidFill>
              </a:rPr>
              <a:t>A/O Nome da Instituição</a:t>
            </a:r>
            <a:r>
              <a:rPr lang="pt-BR" sz="2800" dirty="0"/>
              <a:t> tá no Bloco da Proteção!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As Redes Nacionais de Promoção dos Direitos de Crianças e Adolescentes convidam sociedade, governos, prefeituras, conselhos estaduais e municipais, organizações não governamentais, setor privado e equipamentos de proteção a aderirem à Campanha Nacional de Proteção a Crianças e Adolescentes no Carnaval de 2024.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Baixe as peças, divulgue o material e entre no bloco da proteção.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Acesse o site: facabonito.org/carnaval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#FaçaBonito #Infânciasemtrabalho</a:t>
            </a:r>
          </a:p>
        </p:txBody>
      </p:sp>
    </p:spTree>
    <p:extLst>
      <p:ext uri="{BB962C8B-B14F-4D97-AF65-F5344CB8AC3E}">
        <p14:creationId xmlns:p14="http://schemas.microsoft.com/office/powerpoint/2010/main" val="225374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</TotalTime>
  <Words>110</Words>
  <Application>Microsoft Office PowerPoint</Application>
  <PresentationFormat>Personalizar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Sugestão de legenda para o post carrossel:  A/O Nome da Instituição tá no Bloco da Proteção!  As Redes Nacionais de Promoção dos Direitos de Crianças e Adolescentes convidam sociedade, governos, prefeituras, conselhos estaduais e municipais, organizações não governamentais, setor privado e equipamentos de proteção a aderirem à Campanha Nacional de Proteção a Crianças e Adolescentes no Carnaval de 2024.  Baixe as peças, divulgue o material e entre no bloco da proteção.  Acesse o site: facabonito.org/carnaval  #FaçaBonito #Infânciasemtrabalho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@facabonitobrasil</dc:creator>
  <cp:lastModifiedBy>Bárbara Nonato</cp:lastModifiedBy>
  <cp:revision>3</cp:revision>
  <dcterms:created xsi:type="dcterms:W3CDTF">2023-02-07T15:32:51Z</dcterms:created>
  <dcterms:modified xsi:type="dcterms:W3CDTF">2024-01-22T02:36:33Z</dcterms:modified>
</cp:coreProperties>
</file>