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0" r:id="rId4"/>
    <p:sldId id="258" r:id="rId5"/>
    <p:sldId id="256" r:id="rId6"/>
    <p:sldId id="265" r:id="rId7"/>
    <p:sldId id="257" r:id="rId8"/>
  </p:sldIdLst>
  <p:sldSz cx="7199313" cy="8999538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B2AF"/>
    <a:srgbClr val="8C4786"/>
    <a:srgbClr val="F2F2F1"/>
    <a:srgbClr val="E6E6E6"/>
    <a:srgbClr val="4F8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957" autoAdjust="0"/>
    <p:restoredTop sz="94660"/>
  </p:normalViewPr>
  <p:slideViewPr>
    <p:cSldViewPr snapToGrid="0">
      <p:cViewPr varScale="1">
        <p:scale>
          <a:sx n="62" d="100"/>
          <a:sy n="62" d="100"/>
        </p:scale>
        <p:origin x="254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46EC7F9D-D308-791F-60D6-283FD0CD757B}"/>
              </a:ext>
            </a:extLst>
          </p:cNvPr>
          <p:cNvSpPr/>
          <p:nvPr userDrawn="1"/>
        </p:nvSpPr>
        <p:spPr>
          <a:xfrm>
            <a:off x="-2" y="6369649"/>
            <a:ext cx="7199313" cy="2629888"/>
          </a:xfrm>
          <a:prstGeom prst="rect">
            <a:avLst/>
          </a:prstGeom>
          <a:solidFill>
            <a:srgbClr val="1CB2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64772999-D121-C90C-0372-7DC55ADFF888}"/>
              </a:ext>
            </a:extLst>
          </p:cNvPr>
          <p:cNvSpPr/>
          <p:nvPr userDrawn="1"/>
        </p:nvSpPr>
        <p:spPr>
          <a:xfrm>
            <a:off x="0" y="1"/>
            <a:ext cx="7199313" cy="6369648"/>
          </a:xfrm>
          <a:prstGeom prst="rect">
            <a:avLst/>
          </a:prstGeom>
          <a:solidFill>
            <a:srgbClr val="8C47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C508A6B-C345-8894-E924-B430F2A390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3" y="6233725"/>
            <a:ext cx="5692625" cy="2629888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487BD471-F7C2-845B-0394-6CC21206C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3659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9B63670-3BF8-9F79-B5D7-DB34BEA79DDE}"/>
              </a:ext>
            </a:extLst>
          </p:cNvPr>
          <p:cNvSpPr/>
          <p:nvPr userDrawn="1"/>
        </p:nvSpPr>
        <p:spPr>
          <a:xfrm>
            <a:off x="0" y="1"/>
            <a:ext cx="7199313" cy="8999538"/>
          </a:xfrm>
          <a:prstGeom prst="rect">
            <a:avLst/>
          </a:prstGeom>
          <a:solidFill>
            <a:srgbClr val="F2F2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1B8A7F88-AE80-0F4C-C271-6A31A0FB85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2" y="6170103"/>
            <a:ext cx="6209408" cy="282943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112B5B8-DE93-4D9E-5551-78B50448D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B2AF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71AB154-D1C5-1624-32E2-E2C1F38B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B86C-BC80-4C0D-9936-527C1340FB56}" type="datetimeFigureOut">
              <a:rPr lang="pt-BR" smtClean="0"/>
              <a:t>21/01/2024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59BF819-9DC5-5D9F-47BB-533A6D629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7C7216D-F975-F7E2-5E6E-33D6FFE0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8E57-E9EF-4BC8-B1AC-E4C4DC27EC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89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6C20A52-D9E4-601C-B3CE-2333F47393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"/>
            <a:ext cx="7199313" cy="899772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49ED0F6-75A3-E9FD-9233-A78A89FC9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53" y="3858951"/>
            <a:ext cx="6209407" cy="1739495"/>
          </a:xfrm>
        </p:spPr>
        <p:txBody>
          <a:bodyPr/>
          <a:lstStyle>
            <a:lvl1pPr>
              <a:defRPr>
                <a:solidFill>
                  <a:srgbClr val="8C4786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D8B3E3C-C81B-50AA-E21D-9DD46F06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B86C-BC80-4C0D-9936-527C1340FB56}" type="datetimeFigureOut">
              <a:rPr lang="pt-BR" smtClean="0"/>
              <a:t>21/01/2024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C9E7C9C-7820-038A-ECAC-B4F9D8815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B856F71-ACBD-864B-0DCD-1CDE8C07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8E57-E9EF-4BC8-B1AC-E4C4DC27EC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95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B4C2B957-471A-753C-1C5C-4B9EEBD684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"/>
            <a:ext cx="7199313" cy="8997724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5A04D918-03E2-9237-065A-BC476287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52" y="2655184"/>
            <a:ext cx="6209407" cy="17394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98033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E1B93E5-C1A1-7A59-2540-0DBFFA099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" y="0"/>
            <a:ext cx="7198875" cy="89995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5F7F09F-DFC3-94DD-A420-E5AC4430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96" y="3300872"/>
            <a:ext cx="6209407" cy="17394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8EEBD11-16D6-6A1D-47CE-1F26A526E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B86C-BC80-4C0D-9936-527C1340FB56}" type="datetimeFigureOut">
              <a:rPr lang="pt-BR" smtClean="0"/>
              <a:t>21/01/2024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D60810B-3D9E-8452-B4C5-4F19A474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D168B36-3C43-AEDD-8909-1B2CF258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8E57-E9EF-4BC8-B1AC-E4C4DC27EC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13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A49EAE5-E2B3-AD68-F8A2-F48D75DA86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"/>
            <a:ext cx="7199313" cy="899772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6E10ED9-60D7-2ABD-E8C4-181FFD480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53" y="2562586"/>
            <a:ext cx="6209407" cy="17394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FEB735B-AFA9-D7A5-D4D1-0B1467E8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B86C-BC80-4C0D-9936-527C1340FB56}" type="datetimeFigureOut">
              <a:rPr lang="pt-BR" smtClean="0"/>
              <a:t>21/01/2024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8D6EFE4-ABBE-786A-0D56-BC8E8B29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44BCB1F-D469-880C-3E5D-DC4FA6B5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88E57-E9EF-4BC8-B1AC-E4C4DC27EC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43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8434026-41B1-8DB1-5730-FC70BF0C5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"/>
            <a:ext cx="7199313" cy="8997724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E2161EE6-91E0-3EFE-3D40-3C7A3417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17" y="3141320"/>
            <a:ext cx="5165067" cy="1739495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12063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74B6D76-B270-7064-CCD5-8862C1F57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53" y="479143"/>
            <a:ext cx="6209407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E1B61F-BDA3-E242-B86D-DFB576E73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953" y="2395710"/>
            <a:ext cx="6209407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FDA8C3-98BF-F9FF-CB17-58E14BAB6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4953" y="8341239"/>
            <a:ext cx="1619845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4B86C-BC80-4C0D-9936-527C1340FB56}" type="datetimeFigureOut">
              <a:rPr lang="pt-BR" smtClean="0"/>
              <a:t>21/01/2024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5D9441-AFE8-C684-B629-EDFAC508C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84773" y="8341239"/>
            <a:ext cx="2429768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47571A-3AC3-8788-0CB4-1B7EF45AE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4515" y="8341239"/>
            <a:ext cx="1619845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8E57-E9EF-4BC8-B1AC-E4C4DC27EC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53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3" r:id="rId2"/>
    <p:sldLayoutId id="2147483662" r:id="rId3"/>
    <p:sldLayoutId id="2147483660" r:id="rId4"/>
    <p:sldLayoutId id="2147483661" r:id="rId5"/>
    <p:sldLayoutId id="2147483664" r:id="rId6"/>
    <p:sldLayoutId id="2147483655" r:id="rId7"/>
  </p:sldLayoutIdLst>
  <p:txStyles>
    <p:titleStyle>
      <a:lvl1pPr algn="l" defTabSz="1199967" rtl="0" eaLnBrk="1" latinLnBrk="0" hangingPunct="1">
        <a:lnSpc>
          <a:spcPct val="90000"/>
        </a:lnSpc>
        <a:spcBef>
          <a:spcPct val="0"/>
        </a:spcBef>
        <a:buNone/>
        <a:defRPr sz="57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9992" indent="-299992" algn="l" defTabSz="119996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3674" kern="1200">
          <a:solidFill>
            <a:schemeClr val="tx1"/>
          </a:solidFill>
          <a:latin typeface="+mn-lt"/>
          <a:ea typeface="+mn-ea"/>
          <a:cs typeface="+mn-cs"/>
        </a:defRPr>
      </a:lvl1pPr>
      <a:lvl2pPr marL="899975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2pPr>
      <a:lvl3pPr marL="1499959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3pPr>
      <a:lvl4pPr marL="2099942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699926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329991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899893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499877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5099860" indent="-299992" algn="l" defTabSz="1199967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1pPr>
      <a:lvl2pPr marL="59998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99967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79995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4pPr>
      <a:lvl5pPr marL="2399934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5pPr>
      <a:lvl6pPr marL="299991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6pPr>
      <a:lvl7pPr marL="3599901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7pPr>
      <a:lvl8pPr marL="4199885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8pPr>
      <a:lvl9pPr marL="4799868" algn="l" defTabSz="1199967" rtl="0" eaLnBrk="1" latinLnBrk="0" hangingPunct="1">
        <a:defRPr sz="23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24">
            <a:extLst>
              <a:ext uri="{FF2B5EF4-FFF2-40B4-BE49-F238E27FC236}">
                <a16:creationId xmlns:a16="http://schemas.microsoft.com/office/drawing/2014/main" id="{45E9EDFB-12E7-77BE-724E-4C9835D2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29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31239386-B27E-65D2-08E4-70FFB66E5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11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F341C08-74D1-C932-CB5E-4F22506D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34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02627E7-297E-2CCD-F238-C410DD63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21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9455F-DCEE-FBF9-736E-59A8998C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90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24EA82C-D366-8D71-2980-47196EEC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1377CE7-96B9-F9C2-87D4-8B81F302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4828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Personalizar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@facabonitobrasil</dc:creator>
  <cp:lastModifiedBy>Bárbara Nonato</cp:lastModifiedBy>
  <cp:revision>2</cp:revision>
  <dcterms:created xsi:type="dcterms:W3CDTF">2023-02-07T00:27:13Z</dcterms:created>
  <dcterms:modified xsi:type="dcterms:W3CDTF">2024-01-22T02:52:06Z</dcterms:modified>
</cp:coreProperties>
</file>