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57" r:id="rId4"/>
    <p:sldId id="258" r:id="rId5"/>
    <p:sldId id="260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25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EAF97EFE-47EC-E977-7BB4-CC330D574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15119350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191189-1B8D-D496-AEE5-530B74C3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CBBC-82EF-4D99-8746-381D13C1BA67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D12BF8-B2E1-36B6-1BEA-565814DF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4DA1CE-C1D7-8820-8A98-907281D0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B35-6BCD-4DF1-A024-408B82256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57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3A4ECB63-D8CE-3F43-664F-CD64BAA5C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"/>
            <a:ext cx="10691813" cy="151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ça Bon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8355A31-6B0D-A18D-F1E0-1B67E116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"/>
            <a:ext cx="10691813" cy="151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balho infant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9C28D5F4-F461-A1AE-7B56-77555B5F5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1"/>
            <a:ext cx="10691813" cy="151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abelec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CF20D9D3-57BF-CE6A-D975-DF9D51C07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"/>
            <a:ext cx="10691813" cy="151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CBBC-82EF-4D99-8746-381D13C1BA67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3B35-6BCD-4DF1-A024-408B82256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3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864B607-824E-8BB2-0B27-120C83D924DB}"/>
              </a:ext>
            </a:extLst>
          </p:cNvPr>
          <p:cNvSpPr/>
          <p:nvPr/>
        </p:nvSpPr>
        <p:spPr>
          <a:xfrm>
            <a:off x="1121775" y="13389943"/>
            <a:ext cx="8448261" cy="94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8C4786"/>
                </a:solidFill>
              </a:rPr>
              <a:t>Inclua 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30651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EC7EBA-4CA3-6B0D-24B0-B85F0411E286}"/>
              </a:ext>
            </a:extLst>
          </p:cNvPr>
          <p:cNvSpPr/>
          <p:nvPr/>
        </p:nvSpPr>
        <p:spPr>
          <a:xfrm>
            <a:off x="1121775" y="13608604"/>
            <a:ext cx="8448261" cy="942284"/>
          </a:xfrm>
          <a:prstGeom prst="rect">
            <a:avLst/>
          </a:prstGeom>
          <a:solidFill>
            <a:srgbClr val="8C47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Inclua 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7408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C9B470-5F01-F5E5-8999-C1E81269E037}"/>
              </a:ext>
            </a:extLst>
          </p:cNvPr>
          <p:cNvSpPr/>
          <p:nvPr/>
        </p:nvSpPr>
        <p:spPr>
          <a:xfrm>
            <a:off x="3061252" y="13389943"/>
            <a:ext cx="6858000" cy="942284"/>
          </a:xfrm>
          <a:prstGeom prst="rect">
            <a:avLst/>
          </a:prstGeom>
          <a:solidFill>
            <a:srgbClr val="8C47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Inclua 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4529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F199D72-7795-22DD-9A13-6151A1101DD4}"/>
              </a:ext>
            </a:extLst>
          </p:cNvPr>
          <p:cNvSpPr/>
          <p:nvPr/>
        </p:nvSpPr>
        <p:spPr>
          <a:xfrm>
            <a:off x="3061252" y="13707995"/>
            <a:ext cx="6858000" cy="942284"/>
          </a:xfrm>
          <a:prstGeom prst="rect">
            <a:avLst/>
          </a:prstGeom>
          <a:solidFill>
            <a:srgbClr val="8C47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Inclua 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341061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5005E85-0465-6FD9-A872-411EBBA81C1C}"/>
              </a:ext>
            </a:extLst>
          </p:cNvPr>
          <p:cNvSpPr/>
          <p:nvPr/>
        </p:nvSpPr>
        <p:spPr>
          <a:xfrm>
            <a:off x="1152938" y="13489334"/>
            <a:ext cx="8448261" cy="942284"/>
          </a:xfrm>
          <a:prstGeom prst="rect">
            <a:avLst/>
          </a:prstGeom>
          <a:solidFill>
            <a:srgbClr val="8C47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Inclua 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2015616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</TotalTime>
  <Words>20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@facabonitobrasil</dc:creator>
  <cp:lastModifiedBy>Bárbara Nonato</cp:lastModifiedBy>
  <cp:revision>2</cp:revision>
  <dcterms:created xsi:type="dcterms:W3CDTF">2023-02-07T22:26:01Z</dcterms:created>
  <dcterms:modified xsi:type="dcterms:W3CDTF">2024-01-22T03:00:51Z</dcterms:modified>
</cp:coreProperties>
</file>